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2" autoAdjust="0"/>
    <p:restoredTop sz="89496" autoAdjust="0"/>
  </p:normalViewPr>
  <p:slideViewPr>
    <p:cSldViewPr>
      <p:cViewPr varScale="1">
        <p:scale>
          <a:sx n="104" d="100"/>
          <a:sy n="104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1080</Words>
  <Application>Microsoft Office PowerPoint</Application>
  <PresentationFormat>On-screen Show (4:3)</PresentationFormat>
  <Paragraphs>180</Paragraphs>
  <Slides>23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Our Goal:  At least 20% diversion by 2018  Our Objective: Increase recycling education and outreach </vt:lpstr>
      <vt:lpstr>Current System</vt:lpstr>
      <vt:lpstr>Collection</vt:lpstr>
      <vt:lpstr>Area Cost Comparison</vt:lpstr>
      <vt:lpstr>Where We Stand</vt:lpstr>
      <vt:lpstr>Current Bin Signage</vt:lpstr>
      <vt:lpstr>We say keep it simple</vt:lpstr>
      <vt:lpstr>Your Neighborhood</vt:lpstr>
      <vt:lpstr>Benefits</vt:lpstr>
      <vt:lpstr>What happens to my recycling?</vt:lpstr>
      <vt:lpstr>What happens to my recycling?</vt:lpstr>
      <vt:lpstr>What happens to my recycling?</vt:lpstr>
      <vt:lpstr>What happens to my recycling?</vt:lpstr>
      <vt:lpstr>What happens to my recycling?</vt:lpstr>
      <vt:lpstr>What happens to my recycling?</vt:lpstr>
      <vt:lpstr>5 ways you can help STL recycle</vt:lpstr>
      <vt:lpstr>Follow us to find out more!</vt:lpstr>
      <vt:lpstr>Questions, comments, suggestions?</vt:lpstr>
      <vt:lpstr>Brightside St. Louis</vt:lpstr>
      <vt:lpstr>Blitz</vt:lpstr>
      <vt:lpstr>Graffiti Removal</vt:lpstr>
      <vt:lpstr>Contact Brightside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Owner</cp:lastModifiedBy>
  <cp:revision>52</cp:revision>
  <dcterms:created xsi:type="dcterms:W3CDTF">2015-11-16T19:20:54Z</dcterms:created>
  <dcterms:modified xsi:type="dcterms:W3CDTF">2016-05-04T19:17:31Z</dcterms:modified>
</cp:coreProperties>
</file>